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8:24.404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1291 468,'269'-117,"-211"98,0 2,110-17,-75 21,0-4,153-48,-219 57,0 1,1 1,-1 2,42-2,114 7,-70 2,-47-5,-35 1,0 0,44 6,-75-5,1 0,-1 0,0 0,1 0,-1 0,1 0,-1 0,0 0,1 0,-1 0,0 0,1 0,-1 0,0 0,1 0,-1 0,0 0,1 1,-1-1,0 0,1 0,-1 0,0 1,1-1,-1 0,0 0,0 1,1-1,-1 0,0 1,0-1,0 0,1 1,-1-1,0 0,0 1,0-1,0 0,0 1,0-1,0 0,0 1,0-1,0 0,0 1,0-1,0 1,0-1,0 0,0 1,0-1,0 0,-1 1,1-1,0 0,0 1,0-1,0 0,-1 0,1 1,0-1,0 0,-1 1,-24 19,16-13,-27 20,-2-2,-78 40,55-33,30-17,-2-2,1-1,-2-1,-39 7,25-7,-54 21,7 1,-24 9,102-36,-1-1,1 0,-1-2,0 0,-1-1,1-1,0 0,-19-3,-44 4,60 0,-36 10,37-8,-39 6,-82-9,166 0,218-3,-135-17,-60 10,9-3,-21 5,1 0,50-1,534 7,-282 3,-309-4,0-1,37-8,-32 4,38-2,89 10,30-3,-98-12,-58 7,38-1,124 6,-166-7,-32 9,0-1,0 1,1 0,-1 0,0 0,0 0,1 0,-1 0,0 0,0-1,0 1,0 0,1 0,-1 0,0 0,0-1,0 1,0 0,0 0,0 0,1-1,-1 1,0 0,0 0,0-1,0 1,0 0,0 0,0-1,0 1,0 0,0 0,0 0,0-1,0 1,0 0,-16-7,-260-30,166 13,59 11,0 3,-1 2,-55-1,-10 11,-74-3,189 1,-1 0,0-1,1 1,-1-1,1 1,-1-1,1 0,-1 0,1 0,-1 0,1-1,0 1,-3-3,4 3,0 0,1 0,-1 0,0 0,0 0,1 0,-1 0,0 0,1 0,0-1,-1 1,1 0,-1 0,1-1,0 1,0 0,0 0,0-1,0-1,1 0,0 0,0 1,0-1,0 1,0-1,0 1,1 0,-1 0,1-1,0 1,-1 0,1 0,0 1,0-1,1 0,-1 1,0-1,0 1,1-1,-1 1,1 0,-1 0,6-1,44-9,1 1,59-1,-112 11,196-25,-162 20,62 0,-17 2,-3-11,-56 9,41-4,84 9,19-2,-130-3,-1-1,0-2,46-17,-43 12,1 2,53-9,126-16,-152 22,-43 9,-1 1,30-3,7 4,0 2,59 8,-99-6,0 2,1 0,-1 2,0-1,-1 2,1 0,-1 1,-1 1,1 1,-1 0,14 11,-22-15,1 0,0 0,0-1,0 0,1 0,-1-1,1 0,0-1,0 0,0 0,10 0,-15-1,3 1,-1-1,1 1,-1 1,0-1,0 1,0 1,0-1,-1 1,1 0,-1 0,0 0,0 1,-1-1,1 1,-1 1,0-1,0 1,-1-1,0 1,0 0,0 0,0 0,-1 1,2 6,-2-6,-1 0,1 0,-1 1,0-1,-1 0,1 0,-1 1,-1-1,0 0,0 0,0 0,-1 0,0 0,0 0,0 0,-1 0,-1-1,1 1,-1-1,0 0,-9 11,-7 0,-2 0,0-2,0 0,-2-2,0 0,-29 10,2 6,42-23,1-1,-1 0,-1 0,1-1,-1 0,1-1,-1 0,-10 2,-6-3,-39 0,51-3,-1 1,0 0,0 1,0 1,0 0,1 1,-1 1,-19 7,-105 69,100-56,30-19,-1 0,1-1,-1 0,0-1,0 0,-1-1,1 0,-21 2,-7-3,-44-4,20 0,-1090 1,599 4,528-1,1 2,-1 2,1 0,0 1,0 1,-23 11,15-6,0-2,-47 10,0-5,50-8,-2-1,-50 3,-658-9,338-2,347 0,-81-14,99 11,-107-4,101 9,-77-11,48 2,1 2,-100 4,133 1,-1-1,-47-12,26 5,-84-20,171 31,42-1,11-1,234 17,303-1,-427-32,-59 5,285-31,362-12,-730 52,0-2,0-2,0-2,83-28,-67 18,107-17,-123 30,1-2,-1-2,0-2,77-31,-80 25,2 3,52-11,18-5,106-23,-182 44,0 2,83-3,-61 6,-51 3,1-1,0 0,-1-1,26-10,-24 7,0 1,30-6,16 5,0 3,102 5,-52 2,104-3,-324 2,33 0,-131-12,180 5,0-1,-30-12,22 6,9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10:02.628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65 64,'791'0,"-608"15,-14 1,640-15,-389-3,740 2,-1130-1,-1-2,36-8,-31 5,38-3,43 9,-75 2,-1-3,1-1,55-9,44-12,-31 7,-78 11,0 1,0 1,0 2,35 3,-61-2,0 1,0 0,0 0,0 0,-1 0,1 0,0 1,-1 0,1 0,-1 0,0 0,1 0,-1 1,0-1,0 1,-1 0,5 5,1 3,-2 1,1-1,-2 1,5 13,8 14,-6-16,1 1,18 49,-28-67,-1 0,-1 0,1 0,-1 1,0-1,0 0,-1 1,0-1,0 1,-1-1,1 0,-2 1,-2 9,2-11,0-1,-1 0,0 0,0 0,0 0,0 0,-1-1,0 1,1-1,-1 0,0 0,-1 0,1-1,0 0,-1 1,1-2,-1 1,0 0,0-1,0 0,-5 1,-13 1,-1 0,1-1,-25-2,45 0,-100-3,-107 3,119 14,59-7,-43 2,47-9,0 2,0 1,0 2,0 0,0 2,-28 11,36-11,-1-1,1-1,-25 2,-14 4,-3-1,0-3,0-2,-112-7,56 0,-1450 2,1518-3,0-2,0-2,1-2,-63-20,32 0,59 20,-1 0,0 2,0 1,-29-5,-37-4,58 9,0 1,-35-1,-494 5,262 3,284-2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4:08:39.533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3054 1644 0,'3997'-1644'0,"-11046"3288"0,10101-1644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8:51.451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0 311,'1835'0,"-3022"0,1154 2,0 2,-62 15,83-16,103 1,1606-5,-1678-1,1 0,-1 0,23-8,-20 5,42-5,-27 9,-23 1,1 0,-1-1,1-1,-1 0,1-1,-1-1,0 0,20-9,-22 7,0 1,0 1,0 0,0 0,1 1,15-1,76-1,-74 5,0-2,45-7,-12 0,0 3,1 2,64 5,-87-1,-558 0,516 0,0 0,0-1,0 1,0 0,0 0,0 0,0 0,0 0,0 0,0 1,-1-1,1 0,0 0,0 1,0-1,0 1,0-1,1 1,-1-1,0 1,0 0,0-1,0 1,0 0,1 0,-1-1,0 1,1 0,-1 0,1 0,-1 0,1 0,-1 0,1 0,-1 2,1-1,1 0,-1 1,1-1,0 1,-1-1,1 0,0 1,0-1,0 0,1 0,-1 0,1 0,-1 0,1 0,1 2,4 2,0 0,0 0,1-1,-1 0,1 0,0-1,0 0,1 0,15 4,-6-3,0-1,0-1,36 2,194-7,-233-1,-1 0,1-1,0-1,-1 0,0-1,25-14,-25 12,0 1,1 0,-1 1,1 1,1 0,17-3,7 5,59 2,-68 3,1-2,-1-2,47-7,-21 0,0 2,0 3,67 4,-109 1,-6-1,0-1,0 0,0 0,0 0,0-1,0-1,0 0,14-6,-19 7,-1 0,1 0,-1 0,1-1,-1 1,0-1,0 0,0 0,0 0,0 0,-1-1,1 1,-1-1,0 1,0-1,-1 0,1 0,-1 0,1 0,-1 0,0-4,-1 6,1 0,-1 0,0 1,0-1,-1 0,1 0,0 1,0-1,-1 0,1 1,-1-1,0 0,1 1,-1-1,0 1,0-1,0 1,0-1,0 1,-2-2,-1 0,1 1,0 0,0 0,-1 0,1 0,-1 0,0 1,-7-2,-5-1,-1 2,0 0,-22 1,36 1,-37-3,-44-8,44 5,-42-1,-21 8,-54-3,131-2,1-1,-33-11,53 15,81-3,-40 10,1 0,-1 3,0 1,0 1,41 21,-17-1,-41-20,1 0,0-2,22 7,-30-11,0 0,0 0,11 8,-13-7,1 0,0-1,21 7,-24-10,-1 0,0 1,0 0,0 0,0 1,-1 0,1 0,6 6,-12-9,0 0,0 0,0 0,0 0,0 0,0 0,0 0,-1 0,1 1,0-1,-1 0,1 1,-1-1,0 0,1 1,-1-1,0 1,0-1,0 3,0-2,-1 0,0 0,0 0,0 0,0 0,0 0,0-1,0 1,-1 0,1-1,-1 1,1-1,-1 1,1-1,-1 0,0 0,-3 2,-13 8,0-2,-1 0,0-2,0 0,-1-1,1 0,-1-2,-25 3,-17-3,-85-4,-38 1,145 5,-46 11,71-13,87 0,342-5,-407 1,-1 0,0 1,1-1,-1 2,6 1,-11-3,-1 0,0 0,1 0,-1 0,0 0,1 0,-1 0,0 0,1 1,-1-1,0 0,0 0,1 0,-1 1,0-1,0 0,1 0,-1 1,0-1,0 0,0 1,1-1,-1 0,0 0,0 1,0-1,0 0,0 1,0-1,0 0,0 1,1-1,-1 1,-1 0,1 0,-1 0,-1 1,1-1,0 0,0 0,0 0,0 0,-1 0,1 0,-1 0,1 0,-1-1,-1 2,-12 4,0 0,-1 0,1-2,-1 0,-1-1,-30 3,-105-6,98-1,-37 0,64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9:05.593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1 191,'221'-16,"-19"-1,245 18,-430-2,1-2,-1 1,0-2,0 0,29-12,-26 8,1 2,0 0,25-3,8 5,78 5,31-1,-137-4,0-1,-1 0,25-11,-21 7,55-9,61-7,-99 19,1 1,0 2,77 5,-30 0,1374-2,-1408 3,91 17,-96-12,11 6,-46-9,0 0,30 2,17 0,0 2,107 31,-130-26,-28-9,1 0,-1-1,19 2,-27-4,0-1,0 1,0 0,0 0,0 1,0 1,12 6,-17-9,-1 1,0-1,1 0,-1 1,0 0,0-1,0 1,0 0,-1 0,1 0,0 0,-1 1,0-1,1 0,-1 1,0-1,0 1,0-1,-1 1,1-1,0 1,-1-1,0 1,0 0,1-1,-2 1,1 0,0 2,-1-3,0 0,0 0,0 0,0 0,0 0,-1 0,1-1,-1 1,1-1,-1 1,1-1,-1 1,0-1,1 0,-1 0,0 0,0 0,0 0,0 0,0 0,0-1,0 1,-5 0,-5 1,-1-1,-22 1,28-2,-18 1,0 0,0 2,0 1,0 0,-43 16,42-13,0-1,0-2,0 0,-1-2,-51-1,-23 1,88 1,1-1,-1 2,1-1,0 2,1 0,-1 0,-19 13,18-11,0 1,-1-2,0 0,0 0,-18 4,-15-5,1-1,-1-2,-55-6,2 1,-3170 3,3372 1,610-26,-477 2,164-19,-303 26,-52 8,1 2,50-1,-76 7,236-10,150-28,-253 26,173 11,-152 3,199-2,-354 1,0 1,0 1,0 1,0 0,29 12,-26-8,0-2,1 0,26 3,-20-4,0 1,45 15,-48-13,-1 0,1-2,48 6,89-13,-594 1,474 1,0 1,0 2,0 2,-1 2,1 2,-2 1,0 3,61 28,-76-30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9:17.390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1 808,'15'-1,"0"-1,0 0,23-6,21-4,-7 3,96-30,-106 26,0 1,1 2,78-7,328 15,-217 5,438-3,-623 2,69 12,-33-2,239 22,-200-21,101 5,1321-19,-1520 5,-23-4,-1 1,1-1,-1 0,0 0,1 1,-1-1,1 0,-1 1,0-1,0 1,1-1,-1 0,0 1,1-1,-1 1,0-1,0 1,0-1,0 1,1-1,-1 1,0-1,0 1,0-1,0 2,-1 0,0 1,0-1,0 1,0-1,-1 0,1 0,-1 1,1-1,-1 0,0 0,0 0,0-1,-3 4,-2 0,-1 0,1 0,-1 0,0-1,0 0,0-1,-1 0,1 0,-1-1,-15 3,-9-2,-55 0,60-4,0 2,-41 6,-6 16,58-17,0-1,0 0,0-1,-26 2,-283-4,157-4,-258 2,393 2,0 1,1 3,-60 15,59-11,-1-2,0-2,-47 3,-450-9,229-2,-1091 2,1373-2,-1 0,1-2,-35-9,19 4,33 8,-1 0,0 0,0-1,1 0,-1 0,0 0,1 0,0 0,0-1,0 0,0 0,0 0,0-1,1 1,-4-5,3 2,1 1,1-1,-1 0,1 0,0 0,0 0,1 0,0 0,0-1,0 1,1-9,2-137,0 52,-2 93,0 0,0 0,0 1,1-1,0 1,0-1,1 0,0 1,0 0,0-1,1 1,0 0,0 0,1 1,-1-1,1 1,1 0,-1 0,1 0,-1 0,1 1,1 0,7-6,13-5,1 1,1 0,0 2,1 2,0 0,1 2,0 1,0 1,31-1,100-12,-90 8,4-2,-40 6,52-3,-25 8,-28 3,1-3,-1-1,1-1,57-16,-24 1,-1 2,113-12,222-52,-318 60,-42 14,0 1,72-1,-62 6,64-11,28-4,-85 11,33-8,-56 6,57-2,263 8,-159 3,-173-1,1 2,-1 1,0 1,42 14,-40-11,1-1,0-1,38 4,92 10,-103-11,-39-7,0 2,0 0,0 1,0 0,-1 1,0 1,0 0,19 14,10 8,-23-15,1 0,0-1,42 17,-51-26,-8-3,0 0,0 1,0-1,0 1,0 0,-1 0,1 0,-1 0,1 0,-1 1,0 0,5 5,-7-8,-1 0,0 1,0-1,0 0,0 1,0-1,1 0,-1 1,0-1,0 0,0 1,0-1,0 0,0 1,0-1,0 1,0-1,0 0,0 1,0-1,0 0,-1 1,1-1,0 0,0 1,0-1,0 0,-1 1,1-1,0 0,0 0,0 1,-1-1,1 0,-1 1,-16 6,-22-3,38-4,-328 1,151-3,-509 2,502 15,32 0,47-14,55-2,0 3,-61 9,25 0,-1-4,-122-6,113-2,92 1,1 0,-1-1,0 2,0-1,1 0,-1 1,1 0,-1 0,0 1,1-1,0 1,-1 0,1 0,-6 4,-3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4:09:31.581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0,'4647'0'0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9:39.662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30 747,'4370'0,"-4365"0,1 0,0-1,-1 1,1-1,-1 0,0 0,1-1,-1 1,6-4,-8 4,-1-1,1 0,-1 1,0-1,0 0,0 0,0 0,0-1,-1 1,1 0,-1-1,1 1,-1-1,0 0,0 1,0-1,0 0,0 0,0-4,2-10,-1-1,-1 1,0 0,-2-1,0 1,0 0,-2 0,0 0,-1 0,-1 0,-10-26,-21-43,30 68,-1-1,0 1,-2 0,0 1,-1 0,0 1,-20-23,0 6,-2 2,-51-39,69 61,0 2,0-1,-1 2,1 0,-1 1,-27-6,9 5,0 1,-39-1,-395 5,219 3,-401-2,599 2,-61 11,-26 2,-111 5,146-10,-192-6,152-6,-854 2,784 15,-8 2,190-18,5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6T04:09:47.118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 0,'4833'0'0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6T04:09:52.900"/>
    </inkml:context>
    <inkml:brush xml:id="br0">
      <inkml:brushProperty name="width" value="0.3" units="cm"/>
      <inkml:brushProperty name="height" value="0.6" units="cm"/>
      <inkml:brushProperty name="color" value="#001B2E"/>
      <inkml:brushProperty name="tip" value="rectangle"/>
      <inkml:brushProperty name="rasterOp" value="maskPen"/>
      <inkml:brushProperty name="ignorePressure" value="1"/>
    </inkml:brush>
  </inkml:definitions>
  <inkml:trace contextRef="#ctx0" brushRef="#br0">326 624,'16'0,"18"-1,0 1,0 2,0 1,0 2,59 16,-60-12,-1-1,1-1,1-1,44 1,139-8,-86-2,1232 3,-1344-1,0-1,-1-1,26-7,-22 4,43-4,289 7,-182 6,850-3,-1018 0,1 0,-1 0,1 0,-1-1,0 1,1-1,-1 0,0 0,1-1,-1 1,0-1,0 0,0 0,0 0,-1-1,1 1,-1-1,1 0,-1 0,0 0,0 0,0-1,-1 1,1-1,-1 0,0 1,0-1,0 0,0 0,2-8,0-1,0 0,-1-1,0 1,-1-1,0-19,-4-72,0 45,3 21,-3-41,1 72,0 1,0 0,-1 0,0 0,-1 0,1 0,-1 0,-6-10,1 6,3 2,-1 1,0-1,-13-13,15 19,1 0,-1 0,0 1,1 0,-1 0,0 0,0 0,-1 0,1 1,0 0,0 0,-6-1,-38-2,0 2,-65 5,11 1,-517-4,588 1,0 2,-35 8,32-4,-52 2,-58-8,56-1,0 3,-98 17,48-1,0-6,-186-6,-258-8,547-1,0-1,1-2,-1-2,-37-12,19 5,-100-13,-2-2,119 22,0 1,-67-3,-75 10,65 2,11-5,-104 5,180 1,6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8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customXml" Target="../ink/ink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Handwriting-Based Alzheimer's Disease Detection Using GNNs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Harshika Duhan | CSET-335: Deep Learning Project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565E33C-9701-B7E7-8A17-062CF23E2CCD}"/>
                  </a:ext>
                </a:extLst>
              </p14:cNvPr>
              <p14:cNvContentPartPr/>
              <p14:nvPr/>
            </p14:nvContentPartPr>
            <p14:xfrm>
              <a:off x="12459758" y="7793403"/>
              <a:ext cx="2049120" cy="314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565E33C-9701-B7E7-8A17-062CF23E2C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5758" y="7685403"/>
                <a:ext cx="2156760" cy="52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Alzheimer's Disease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progressive neurodegenerative disorder with cognitive decline.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3066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Handwriting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Indicative of subtle cognitive impairments and motor control issues.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DARWIN dataset with 18 handwriting features across 25 tasks.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A14246-BBF6-71FB-5941-A846979A6797}"/>
                  </a:ext>
                </a:extLst>
              </p14:cNvPr>
              <p14:cNvContentPartPr/>
              <p14:nvPr/>
            </p14:nvContentPartPr>
            <p14:xfrm rot="-9769199">
              <a:off x="11781811" y="7595745"/>
              <a:ext cx="2538134" cy="592956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A14246-BBF6-71FB-5941-A846979A67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9769199">
                <a:off x="11727808" y="7487607"/>
                <a:ext cx="2645780" cy="808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F4C3F2-440F-F372-6080-7A99200F701C}"/>
                  </a:ext>
                </a:extLst>
              </p14:cNvPr>
              <p14:cNvContentPartPr/>
              <p14:nvPr/>
            </p14:nvContentPartPr>
            <p14:xfrm>
              <a:off x="12924518" y="7883710"/>
              <a:ext cx="1538280" cy="168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F4C3F2-440F-F372-6080-7A99200F7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0518" y="7775710"/>
                <a:ext cx="1645920" cy="38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743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033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Graph Neural Networks on handwriting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5701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GCN, GAT, GIN, and GraphSAGE architectures assessed.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7701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AUC-ROC selected due to class imbalance considerations.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11E8002-D481-5EB4-D82D-7D93EA250087}"/>
                  </a:ext>
                </a:extLst>
              </p14:cNvPr>
              <p14:cNvContentPartPr/>
              <p14:nvPr/>
            </p14:nvContentPartPr>
            <p14:xfrm>
              <a:off x="12845678" y="7848843"/>
              <a:ext cx="1670760" cy="175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11E8002-D481-5EB4-D82D-7D93EA2500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2038" y="7741203"/>
                <a:ext cx="1778400" cy="39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89 Alzheimer's patients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70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85 Healthy controls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18 handwriting features extracted from 25 distinct tasks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24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452 columns per subject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Balance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Samples are slightly imbalanced between classes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480A1B-9869-F9C4-500B-F8DF0725E0F0}"/>
                  </a:ext>
                </a:extLst>
              </p14:cNvPr>
              <p14:cNvContentPartPr/>
              <p14:nvPr/>
            </p14:nvContentPartPr>
            <p14:xfrm>
              <a:off x="12868358" y="7693683"/>
              <a:ext cx="1594800" cy="358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480A1B-9869-F9C4-500B-F8DF0725E0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4718" y="7585683"/>
                <a:ext cx="1702440" cy="57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is unreliable due to dataset imbalance.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AUC-ROC provides a balanced evaluation of true vs. false positives.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Preferred metric for sensitive medical diagnostic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079" y="496253"/>
            <a:ext cx="5342453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Results: 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4" y="1651029"/>
            <a:ext cx="4801095" cy="427026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72" y="1651029"/>
            <a:ext cx="4928838" cy="42702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154" y="6271217"/>
            <a:ext cx="1462683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 1: GAT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74154" y="6710433"/>
            <a:ext cx="6542365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Graph Attention Network emphasizes weighted neighbor contributions.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047572" y="6224425"/>
            <a:ext cx="1462683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 2: GCN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047572" y="6710433"/>
            <a:ext cx="6542365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Graph Convolution Network aggregates uniform neighbor features.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1A9CE6-F365-A932-9031-7A0A6CF16DC1}"/>
                  </a:ext>
                </a:extLst>
              </p14:cNvPr>
              <p14:cNvContentPartPr/>
              <p14:nvPr/>
            </p14:nvContentPartPr>
            <p14:xfrm>
              <a:off x="12790238" y="7939563"/>
              <a:ext cx="167328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1A9CE6-F365-A932-9031-7A0A6CF16D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6598" y="7723563"/>
                <a:ext cx="1780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C86EF6-794C-D80D-A4FC-A1EBE6C8C02B}"/>
                  </a:ext>
                </a:extLst>
              </p14:cNvPr>
              <p14:cNvContentPartPr/>
              <p14:nvPr/>
            </p14:nvContentPartPr>
            <p14:xfrm>
              <a:off x="12891038" y="7793763"/>
              <a:ext cx="1620000" cy="268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C86EF6-794C-D80D-A4FC-A1EBE6C8C0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7398" y="7686123"/>
                <a:ext cx="1727640" cy="48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1968"/>
            <a:ext cx="44097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70" y="1271239"/>
            <a:ext cx="4736951" cy="437127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361" y="1271239"/>
            <a:ext cx="4888190" cy="4371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0171" y="6113155"/>
            <a:ext cx="148089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 3: GIN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950171" y="6674162"/>
            <a:ext cx="6532721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Graph Isomorphism Network - highly expressive structural learning.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482892" y="5973197"/>
            <a:ext cx="148089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 4: GraphSAGE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467361" y="6629726"/>
            <a:ext cx="6532721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sampling and aggregation for large graph datasets.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CA5586-C507-48AC-1B96-11E8A635260B}"/>
                  </a:ext>
                </a:extLst>
              </p14:cNvPr>
              <p14:cNvContentPartPr/>
              <p14:nvPr/>
            </p14:nvContentPartPr>
            <p14:xfrm>
              <a:off x="12767558" y="7961523"/>
              <a:ext cx="174060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CA5586-C507-48AC-1B96-11E8A63526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13918" y="7745523"/>
                <a:ext cx="1848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9FDB15-B894-9213-48A2-8F9388E467FF}"/>
                  </a:ext>
                </a:extLst>
              </p14:cNvPr>
              <p14:cNvContentPartPr/>
              <p14:nvPr/>
            </p14:nvContentPartPr>
            <p14:xfrm>
              <a:off x="12885278" y="7804203"/>
              <a:ext cx="1580040" cy="248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9FDB15-B894-9213-48A2-8F9388E467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1278" y="7696563"/>
                <a:ext cx="1687680" cy="46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Summary &amp;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2528649"/>
            <a:ext cx="3645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GNN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models showed effective classification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17306" y="3913465"/>
            <a:ext cx="3232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GraphSAGE Excellence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at capturing complex graph relationships for AD prediction.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 Flexibility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attention to weigh neighbor importance dynamically.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GIN &amp; GCN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Competitive alternatives providing expressive and stable learning.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BF786B-AF30-DFD2-BA6A-DDFB3743F6FC}"/>
                  </a:ext>
                </a:extLst>
              </p14:cNvPr>
              <p14:cNvContentPartPr/>
              <p14:nvPr/>
            </p14:nvContentPartPr>
            <p14:xfrm>
              <a:off x="12789518" y="7849923"/>
              <a:ext cx="1719360" cy="203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BF786B-AF30-DFD2-BA6A-DDFB3743F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5518" y="7741923"/>
                <a:ext cx="1827000" cy="41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257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HARSHIKA  DUHAN</cp:lastModifiedBy>
  <cp:revision>2</cp:revision>
  <dcterms:created xsi:type="dcterms:W3CDTF">2025-05-06T04:00:25Z</dcterms:created>
  <dcterms:modified xsi:type="dcterms:W3CDTF">2025-05-06T04:10:18Z</dcterms:modified>
</cp:coreProperties>
</file>